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24" r:id="rId8"/>
    <p:sldId id="262" r:id="rId9"/>
    <p:sldId id="263" r:id="rId10"/>
    <p:sldId id="264" r:id="rId11"/>
    <p:sldId id="278" r:id="rId12"/>
    <p:sldId id="277" r:id="rId13"/>
    <p:sldId id="269" r:id="rId14"/>
    <p:sldId id="270" r:id="rId15"/>
    <p:sldId id="265" r:id="rId16"/>
    <p:sldId id="266" r:id="rId17"/>
    <p:sldId id="267" r:id="rId18"/>
    <p:sldId id="268" r:id="rId19"/>
    <p:sldId id="271" r:id="rId20"/>
    <p:sldId id="273" r:id="rId21"/>
    <p:sldId id="272" r:id="rId22"/>
    <p:sldId id="276" r:id="rId23"/>
    <p:sldId id="279" r:id="rId24"/>
    <p:sldId id="275" r:id="rId25"/>
    <p:sldId id="274" r:id="rId26"/>
    <p:sldId id="293" r:id="rId27"/>
    <p:sldId id="288" r:id="rId28"/>
    <p:sldId id="289" r:id="rId29"/>
    <p:sldId id="310" r:id="rId30"/>
    <p:sldId id="311" r:id="rId31"/>
    <p:sldId id="312" r:id="rId32"/>
    <p:sldId id="314" r:id="rId33"/>
    <p:sldId id="316" r:id="rId34"/>
    <p:sldId id="318" r:id="rId35"/>
    <p:sldId id="320" r:id="rId36"/>
    <p:sldId id="322" r:id="rId37"/>
    <p:sldId id="321" r:id="rId38"/>
    <p:sldId id="323" r:id="rId39"/>
    <p:sldId id="287" r:id="rId40"/>
    <p:sldId id="325" r:id="rId41"/>
    <p:sldId id="326" r:id="rId42"/>
    <p:sldId id="327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://www.odec.ca/projects/2008/shar8a3/experiment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2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</a:t>
                </a:r>
                <a:r>
                  <a:rPr lang="pt-BR" smtClean="0"/>
                  <a:t>constante). </a:t>
                </a:r>
                <a:r>
                  <a:rPr lang="pt-BR" dirty="0" smtClean="0"/>
                  <a:t>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</a:t>
                </a:r>
                <a:r>
                  <a:rPr lang="pt-BR" smtClean="0"/>
                  <a:t>aleatório). </a:t>
                </a:r>
                <a:endParaRPr lang="pt-B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  <a:blipFill>
                <a:blip r:embed="rId3"/>
                <a:stretch>
                  <a:fillRect l="-506" t="-935" r="-225" b="-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</a:t>
                </a:r>
                <a:r>
                  <a:rPr lang="pt-BR" smtClean="0"/>
                  <a:t>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</a:t>
                </a:r>
                <a:r>
                  <a:rPr lang="pt-BR" smtClean="0"/>
                  <a:t>de hipóteses.</a:t>
                </a:r>
                <a:endParaRPr lang="pt-BR" dirty="0" smtClean="0"/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369330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369330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136635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4136635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2222" r="-607583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2222" r="-243700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6477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41121" r="-607583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41121" r="-243700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3274" t="-41121" r="-302212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04054" r="-60758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04054" r="-2437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625000" r="-607583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774405" y="1691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97713" y="390326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Fixo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= ... 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</a:t>
            </a:r>
            <a:r>
              <a:rPr lang="pt-BR" sz="2000" dirty="0" smtClean="0"/>
              <a:t>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</a:t>
            </a:r>
            <a:r>
              <a:rPr lang="pt-BR" sz="1600" dirty="0" smtClean="0"/>
              <a:t>p-valor </a:t>
            </a:r>
            <a:r>
              <a:rPr lang="pt-BR" sz="1600" dirty="0" smtClean="0"/>
              <a:t>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Rejeita </a:t>
            </a: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90515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9348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t(r-1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219725,46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. </a:t>
            </a:r>
            <a:r>
              <a:rPr lang="pt-BR" sz="2000" dirty="0" smtClean="0"/>
              <a:t>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42313"/>
                <a:ext cx="10515600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81,97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42313"/>
                <a:ext cx="10515600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2821</Words>
  <Application>Microsoft Office PowerPoint</Application>
  <PresentationFormat>Widescreen</PresentationFormat>
  <Paragraphs>1701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Desbalanceamento Estatístico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125</cp:revision>
  <dcterms:created xsi:type="dcterms:W3CDTF">2019-07-03T18:21:47Z</dcterms:created>
  <dcterms:modified xsi:type="dcterms:W3CDTF">2019-07-25T23:25:29Z</dcterms:modified>
</cp:coreProperties>
</file>